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3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6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5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74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6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33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2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7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39F081-D355-4970-8EB8-6EA2BBD71BE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04A423-C6AB-4EF9-804D-EBA42A620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4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*.docker.io/*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rakis.turkcell.tgc/app/discover#/doc/wazuh-alerts-*/wazuh-alerts-4.x-2025.03.15?id=gu-_mpUB138VUV-x0Au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rakis.turkcell.tgc/app/discover#/doc/wazuh-alerts-*/wazuh-alerts-4.x-2025.03.16?id=Y--VnJUB138VUV-x107w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8D9B-461C-418D-98D0-07DA441B9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Wazuh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954A6-D86C-4AE4-81D8-6B0B2315F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HIDS platform</a:t>
            </a:r>
          </a:p>
        </p:txBody>
      </p:sp>
    </p:spTree>
    <p:extLst>
      <p:ext uri="{BB962C8B-B14F-4D97-AF65-F5344CB8AC3E}">
        <p14:creationId xmlns:p14="http://schemas.microsoft.com/office/powerpoint/2010/main" val="252629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03B7-6402-4C27-A2A7-B578BEDE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</a:t>
            </a:r>
            <a:r>
              <a:rPr lang="en-US" dirty="0" err="1"/>
              <a:t>Dedection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BAC180-8C4E-428F-A582-692F533B18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143125"/>
            <a:ext cx="6543806" cy="2571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14BC9-B89F-4FBF-8999-58107CC3DB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56214" y="3777297"/>
            <a:ext cx="7172325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2670-64EF-4918-AD04-1BDE631D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and Decoders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24EEA9-D7CC-4C94-874C-E24ECA067E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374" y="2438399"/>
            <a:ext cx="5782586" cy="33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9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3D66-EBCB-4F3F-B8D1-E82A45E1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kurduk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FAE1-EBB1-4A50-A55A-8DB66CFB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510" y="1866899"/>
            <a:ext cx="10018713" cy="3124201"/>
          </a:xfrm>
        </p:spPr>
        <p:txBody>
          <a:bodyPr/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Öncelikle sunucumuz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air-gap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ortamda olduğundan offline installation metodunu denedik. Daha sonra Github’ta açılan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offline installation 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issue’dan öğrendik ki offline installation kısmı bozuk ve geliştiriciler düzeltmeye pek niyetli değil.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yüzden Docker metoduna yöneldik. Docker dosyalarını kullanabilmemiz için </a:t>
            </a:r>
            <a:r>
              <a:rPr lang="tr-T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https://*.docker.io/*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uzantısının fw üzerinden açılması için talep açtık, talebimizin karşılanması uzun sürdü ancak başardık.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BCFA7-8C74-4B02-8946-B03B0302451D}"/>
              </a:ext>
            </a:extLst>
          </p:cNvPr>
          <p:cNvSpPr txBox="1"/>
          <p:nvPr/>
        </p:nvSpPr>
        <p:spPr>
          <a:xfrm>
            <a:off x="7610474" y="6505575"/>
            <a:ext cx="5953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*https://github.com/wazuh/wazuh-packages/issues/3109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A6EB0-FAB4-4D84-A653-5737987BC5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36" y="3952874"/>
            <a:ext cx="7312661" cy="2417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47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182E-3580-4568-85E4-3CCBFDF3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CAA8-E354-4F45-826B-8C3D997EA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00250"/>
            <a:ext cx="10018713" cy="1257301"/>
          </a:xfrm>
        </p:spPr>
        <p:txBody>
          <a:bodyPr/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Bunun ardından gerekli dosyaları sunucuya taşıdıktan sonra 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 up 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 wazuh’umuz kuruldu.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14E74-30D6-41D2-9ED6-7D66836E47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15304" y="3082923"/>
            <a:ext cx="6651625" cy="1339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B0D36-596B-493E-9EF4-9139C46195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5304" y="5006975"/>
            <a:ext cx="7300121" cy="116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B7E96-A2C4-48F1-A652-CC27EC1A3FAA}"/>
              </a:ext>
            </a:extLst>
          </p:cNvPr>
          <p:cNvSpPr txBox="1"/>
          <p:nvPr/>
        </p:nvSpPr>
        <p:spPr>
          <a:xfrm>
            <a:off x="1815304" y="2651678"/>
            <a:ext cx="159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631E8-5ED4-4098-BD0A-8E53CE4DA726}"/>
              </a:ext>
            </a:extLst>
          </p:cNvPr>
          <p:cNvSpPr txBox="1"/>
          <p:nvPr/>
        </p:nvSpPr>
        <p:spPr>
          <a:xfrm>
            <a:off x="1815304" y="448468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375962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787B-2302-42A6-9D19-AF81E7C0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dosyaları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C36698-E4BF-4CA7-A652-6EF2B5A9613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909" y="2505075"/>
            <a:ext cx="3587542" cy="380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0C87C-56F5-47F3-A53E-BD83E98095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26300" y="2438399"/>
            <a:ext cx="3394075" cy="3870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C9189-58F8-48E9-BEB0-3E11781A58EC}"/>
              </a:ext>
            </a:extLst>
          </p:cNvPr>
          <p:cNvSpPr txBox="1"/>
          <p:nvPr/>
        </p:nvSpPr>
        <p:spPr>
          <a:xfrm>
            <a:off x="2298909" y="2102405"/>
            <a:ext cx="115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68B65-5828-41C2-8948-A4DC09A2C886}"/>
              </a:ext>
            </a:extLst>
          </p:cNvPr>
          <p:cNvSpPr txBox="1"/>
          <p:nvPr/>
        </p:nvSpPr>
        <p:spPr>
          <a:xfrm>
            <a:off x="7226300" y="205477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451D-9C07-42D1-842E-063009E2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komutları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5A822-2029-4991-8FC3-243166AF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287" y="1685925"/>
            <a:ext cx="10018713" cy="5076825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docker exec -it </a:t>
            </a:r>
            <a:r>
              <a:rPr lang="en-US" dirty="0" err="1"/>
              <a:t>web_app</a:t>
            </a:r>
            <a:r>
              <a:rPr lang="en-US" dirty="0"/>
              <a:t> bash</a:t>
            </a:r>
          </a:p>
          <a:p>
            <a:r>
              <a:rPr lang="en-US" dirty="0"/>
              <a:t>docker cp ./</a:t>
            </a:r>
            <a:r>
              <a:rPr lang="en-US" dirty="0" err="1"/>
              <a:t>init.sql</a:t>
            </a:r>
            <a:r>
              <a:rPr lang="en-US" dirty="0"/>
              <a:t> </a:t>
            </a:r>
            <a:r>
              <a:rPr lang="en-US" dirty="0" err="1"/>
              <a:t>db_container</a:t>
            </a:r>
            <a:r>
              <a:rPr lang="en-US" dirty="0"/>
              <a:t>:/docker-</a:t>
            </a:r>
            <a:r>
              <a:rPr lang="en-US" dirty="0" err="1"/>
              <a:t>entrypoint</a:t>
            </a:r>
            <a:r>
              <a:rPr lang="en-US" dirty="0"/>
              <a:t>-</a:t>
            </a:r>
            <a:r>
              <a:rPr lang="en-US" dirty="0" err="1"/>
              <a:t>initdb.d</a:t>
            </a:r>
            <a:r>
              <a:rPr lang="en-US" dirty="0"/>
              <a:t>/</a:t>
            </a:r>
          </a:p>
          <a:p>
            <a:r>
              <a:rPr lang="en-US" dirty="0"/>
              <a:t>docker restart </a:t>
            </a:r>
            <a:r>
              <a:rPr lang="en-US" dirty="0" err="1"/>
              <a:t>web_app</a:t>
            </a:r>
            <a:endParaRPr lang="en-US" dirty="0"/>
          </a:p>
          <a:p>
            <a:r>
              <a:rPr lang="sv-SE" dirty="0"/>
              <a:t>docker restart $(docker-compose ps -q)</a:t>
            </a:r>
          </a:p>
          <a:p>
            <a:r>
              <a:rPr lang="en-US" dirty="0"/>
              <a:t>docker images –a</a:t>
            </a:r>
          </a:p>
          <a:p>
            <a:r>
              <a:rPr lang="en-US" dirty="0"/>
              <a:t>docker rm </a:t>
            </a:r>
            <a:r>
              <a:rPr lang="en-US" dirty="0" err="1"/>
              <a:t>my_container</a:t>
            </a:r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ubuntu:20.04</a:t>
            </a:r>
          </a:p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4e38e38c8ce0</a:t>
            </a:r>
          </a:p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4e3</a:t>
            </a:r>
          </a:p>
        </p:txBody>
      </p:sp>
    </p:spTree>
    <p:extLst>
      <p:ext uri="{BB962C8B-B14F-4D97-AF65-F5344CB8AC3E}">
        <p14:creationId xmlns:p14="http://schemas.microsoft.com/office/powerpoint/2010/main" val="47053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B1F-6508-4088-91B5-FD627AC46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Manuel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9F8D-C1B1-4D16-8DA9-7D58FD57F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Ancak Docker’da daha sonradan config yaptıktan sonra config’leri basmamız için 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systemctl restart wazuh.service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tarzı bir komut girilmesi gerekti.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container’ımız lightweight olduğu için içinde 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systemctl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veya 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tarzı bir sistem servislerini ve daemon’larını yöneten bir komut bulunmuyor. Bu yüzden wazuh.manager container’ı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lokalden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restart 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komutu ile restart ederek config’leri basmayı denedim.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 bu durum ise container’ın patlamasına ve dashboard ve indexer ile iletişiminin çökmesine sebebiyet verdi. Bunun üzerine docker container’larını tamamen sildik ve manual olarak install et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tik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3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69A1-9299-4A00-AC94-ABDAEC2D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Filtreleme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D9BA5-E007-4A27-A6FA-1D2944BDC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46287"/>
            <a:ext cx="10018713" cy="865187"/>
          </a:xfrm>
        </p:spPr>
        <p:txBody>
          <a:bodyPr/>
          <a:lstStyle/>
          <a:p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"conhost.exe 0xffffffff -forcev1“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8ACE2-09FB-4C05-AFAE-E6952EB408E5}"/>
              </a:ext>
            </a:extLst>
          </p:cNvPr>
          <p:cNvSpPr txBox="1"/>
          <p:nvPr/>
        </p:nvSpPr>
        <p:spPr>
          <a:xfrm>
            <a:off x="5594352" y="6457890"/>
            <a:ext cx="6479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https://arrakis.turkcell.tgc/app/discover#/doc/wazuh-alerts-*/wazuh-alerts-4.x-2025.03.15?id=gu-_mpUB138VUV-x0AuJ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5525E-14A0-400E-B7FE-B39E6729B6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77620" y="2602645"/>
            <a:ext cx="5731510" cy="309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2E438-C26F-4418-A944-D414E71A6F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05051" y="2129570"/>
            <a:ext cx="3702050" cy="3568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A9E844F-6609-48AA-A5A2-B4FECF96BC1E}"/>
              </a:ext>
            </a:extLst>
          </p:cNvPr>
          <p:cNvSpPr/>
          <p:nvPr/>
        </p:nvSpPr>
        <p:spPr>
          <a:xfrm rot="10800000">
            <a:off x="8886825" y="4057650"/>
            <a:ext cx="1343025" cy="9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3E708EE-4A57-48DA-8668-2DDF748B60E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63314" y="524615"/>
            <a:ext cx="8060704" cy="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4DB9-2DFB-4FE4-AF13-5E8CB8CA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785" y="160509"/>
            <a:ext cx="10018713" cy="6762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rule.id: 67027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23200-ACD1-42DE-8E44-FD6381B23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7499" y="893244"/>
            <a:ext cx="6600825" cy="150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EE74A-A39C-4BE4-8CD6-7CC32F54D5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57498" y="2456759"/>
            <a:ext cx="6096001" cy="1248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9D2A4-B4AF-41BC-BAFB-885862C622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57497" y="3761684"/>
            <a:ext cx="6096001" cy="1248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8041C-9F26-4A23-8019-8458992F1C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57496" y="5066608"/>
            <a:ext cx="4210053" cy="13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8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DFFB-BB96-4ED1-B1D7-DCFF51B2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EED61-1A1D-42FD-A7C6-6C2622EE46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673276"/>
            <a:ext cx="5797848" cy="288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3D3EA-FABE-48E6-B0CB-3DCA97230A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45374" y="2901875"/>
            <a:ext cx="4479926" cy="2346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D123A-EB08-4899-BE08-4CADAD6F68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4311" y="5626101"/>
            <a:ext cx="4864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1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1491-8E1A-42E1-97BC-516B629A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Wazuh</a:t>
            </a:r>
            <a:r>
              <a:rPr lang="en-US" dirty="0"/>
              <a:t> ana </a:t>
            </a:r>
            <a:r>
              <a:rPr lang="en-US" dirty="0" err="1"/>
              <a:t>indexler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3EE9B9-7198-49F0-87E7-5DE6263BBD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637" y="2667000"/>
            <a:ext cx="597006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1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6817-DC80-490D-9901-126F4749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Wazuh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gezinme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F8338B-31E4-4060-B815-E90832558E6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1" y="2771671"/>
            <a:ext cx="4955482" cy="2451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A3973-4A47-4F23-9C63-02124FB649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59600" y="2771671"/>
            <a:ext cx="4384675" cy="2451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F3CC9-F697-4ED5-B1CB-D4684F405823}"/>
              </a:ext>
            </a:extLst>
          </p:cNvPr>
          <p:cNvSpPr/>
          <p:nvPr/>
        </p:nvSpPr>
        <p:spPr>
          <a:xfrm>
            <a:off x="1704975" y="2867026"/>
            <a:ext cx="752475" cy="2286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5E7A7A-2BE1-4BA7-B1DF-0C5B840A3232}"/>
              </a:ext>
            </a:extLst>
          </p:cNvPr>
          <p:cNvSpPr/>
          <p:nvPr/>
        </p:nvSpPr>
        <p:spPr>
          <a:xfrm>
            <a:off x="7168515" y="2819400"/>
            <a:ext cx="481965" cy="16891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BD61-13A3-4B6B-B82A-D3E435C0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Netstat’ların</a:t>
            </a:r>
            <a:r>
              <a:rPr lang="en-US" dirty="0"/>
              <a:t> </a:t>
            </a:r>
            <a:r>
              <a:rPr lang="en-US" dirty="0" err="1"/>
              <a:t>sebebi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496909-D45C-484F-B8AB-F11BC8B9B6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146" y="2667000"/>
            <a:ext cx="615104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563E-C82B-4884-9D6D-AF3A46AE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95867"/>
          </a:xfrm>
        </p:spPr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alarmı</a:t>
            </a:r>
            <a:r>
              <a:rPr lang="en-US" dirty="0"/>
              <a:t> </a:t>
            </a:r>
            <a:r>
              <a:rPr lang="en-US" dirty="0" err="1"/>
              <a:t>oluşturma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0ED529-1D38-4FE8-A5D8-0380071720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79" y="1481667"/>
            <a:ext cx="6624956" cy="2805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D7AE1-5532-4E37-9A4A-694AA834A9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6043" y="3680249"/>
            <a:ext cx="6624955" cy="28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2035-AE8D-4F7A-9594-3C408136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Gözlenen</a:t>
            </a:r>
            <a:r>
              <a:rPr lang="en-US" dirty="0"/>
              <a:t> alarm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179FE5-9EA9-493E-ACCE-F3A2B23262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940" y="2667000"/>
            <a:ext cx="7551458" cy="312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065ED6-06E2-49B2-9F46-CE8F9947C342}"/>
              </a:ext>
            </a:extLst>
          </p:cNvPr>
          <p:cNvSpPr/>
          <p:nvPr/>
        </p:nvSpPr>
        <p:spPr>
          <a:xfrm>
            <a:off x="4064000" y="3191933"/>
            <a:ext cx="5994400" cy="1185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0F49-CDB3-4854-A28D-329AB6271838}"/>
              </a:ext>
            </a:extLst>
          </p:cNvPr>
          <p:cNvSpPr txBox="1"/>
          <p:nvPr/>
        </p:nvSpPr>
        <p:spPr>
          <a:xfrm>
            <a:off x="7391399" y="6316133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7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https://arrakis.turkcell.tgc/app/discover#/doc/wazuh-alerts-*/wazuh-alerts-4.x-2025.03.16?id=Y--VnJUB138VUV-x107w</a:t>
            </a:r>
            <a:endParaRPr lang="en-US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60824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6B77-3A21-4A94-8BD9-ECBD900C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Yakalanan</a:t>
            </a:r>
            <a:r>
              <a:rPr lang="en-US" dirty="0"/>
              <a:t> </a:t>
            </a:r>
            <a:r>
              <a:rPr lang="en-US" dirty="0" err="1"/>
              <a:t>hakansan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B37939-E38E-45A7-A61B-1C600D2E97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572" y="2667000"/>
            <a:ext cx="751019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9D40-5666-4EAB-877A-5056B7C4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Indexer </a:t>
            </a:r>
            <a:r>
              <a:rPr lang="en-US" dirty="0" err="1"/>
              <a:t>için</a:t>
            </a:r>
            <a:r>
              <a:rPr lang="en-US" dirty="0"/>
              <a:t> log </a:t>
            </a:r>
            <a:r>
              <a:rPr lang="en-US" dirty="0" err="1"/>
              <a:t>kaynakları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23BD-E7FA-4D40-9850-8C250524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ts val="24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spc="3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file </a:t>
            </a:r>
            <a:r>
              <a:rPr lang="tr-TR" sz="1800" spc="35" dirty="0">
                <a:solidFill>
                  <a:srgbClr val="7C3DB2"/>
                </a:solidFill>
                <a:effectLst/>
                <a:latin typeface="Fira Mono" panose="020B05090500000200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/var/ossec/logs/archives/archives.json</a:t>
            </a:r>
            <a:r>
              <a:rPr lang="tr-TR" sz="1800" spc="3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contains all events whether they tripped a rule or not.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spc="3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file </a:t>
            </a:r>
            <a:r>
              <a:rPr lang="tr-TR" sz="1800" spc="35" dirty="0">
                <a:solidFill>
                  <a:srgbClr val="7C3DB2"/>
                </a:solidFill>
                <a:effectLst/>
                <a:latin typeface="Fira Mono" panose="020B05090500000200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/var/ossec/logs/alerts/alerts.json</a:t>
            </a:r>
            <a:r>
              <a:rPr lang="tr-TR" sz="1800" spc="3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contains only events that tripped a rule with high enough priority (the threshold is configurable).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6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4EDD-E2DE-4E5A-9DD9-0101D7CD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29" y="180975"/>
            <a:ext cx="6230939" cy="857250"/>
          </a:xfrm>
        </p:spPr>
        <p:txBody>
          <a:bodyPr/>
          <a:lstStyle/>
          <a:p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durumları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8CAD5-EBD7-4CD4-B859-98325D143F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040" y="1152525"/>
            <a:ext cx="2353919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7A43-4C98-4702-B3B0-06B0EAD7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625600"/>
          </a:xfrm>
        </p:spPr>
        <p:txBody>
          <a:bodyPr>
            <a:normAutofit/>
          </a:bodyPr>
          <a:lstStyle/>
          <a:p>
            <a:r>
              <a:rPr lang="tr-TR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File Integrity Monitoring</a:t>
            </a:r>
            <a:endParaRPr lang="en-US" dirty="0">
              <a:latin typeface="+mn-lt"/>
            </a:endParaRPr>
          </a:p>
        </p:txBody>
      </p:sp>
      <p:pic>
        <p:nvPicPr>
          <p:cNvPr id="4" name="Content Placeholder 3" descr="Changes to the authorized_keys file">
            <a:extLst>
              <a:ext uri="{FF2B5EF4-FFF2-40B4-BE49-F238E27FC236}">
                <a16:creationId xmlns:a16="http://schemas.microsoft.com/office/drawing/2014/main" id="{D651CDD2-F529-425C-854C-6D4CE76CD1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27212" r="28704" b="4460"/>
          <a:stretch/>
        </p:blipFill>
        <p:spPr bwMode="auto">
          <a:xfrm>
            <a:off x="1681818" y="101671"/>
            <a:ext cx="9840253" cy="9565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8E91F-6DBC-4C82-8020-A641E98A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66" y="1889162"/>
            <a:ext cx="3838870" cy="42830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226A1B-E8C1-46CE-AF42-81A20584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78" y="1889162"/>
            <a:ext cx="5920136" cy="42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4241-3E1D-4810-B617-666C328C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 &gt; ./</a:t>
            </a:r>
            <a:r>
              <a:rPr lang="en-US" dirty="0" err="1"/>
              <a:t>app.conf</a:t>
            </a:r>
            <a:r>
              <a:rPr lang="en-US" dirty="0"/>
              <a:t> &lt;&lt;EOF</a:t>
            </a:r>
            <a:br>
              <a:rPr lang="en-US" dirty="0"/>
            </a:br>
            <a:r>
              <a:rPr lang="en-US" dirty="0"/>
              <a:t>updated image to V2</a:t>
            </a:r>
            <a:br>
              <a:rPr lang="en-US" dirty="0"/>
            </a:br>
            <a:r>
              <a:rPr lang="en-US" dirty="0"/>
              <a:t>EOF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E67CF8-48DE-4FC3-90AE-08A69554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551" y="2641600"/>
            <a:ext cx="3692236" cy="3124200"/>
          </a:xfrm>
        </p:spPr>
      </p:pic>
    </p:spTree>
    <p:extLst>
      <p:ext uri="{BB962C8B-B14F-4D97-AF65-F5344CB8AC3E}">
        <p14:creationId xmlns:p14="http://schemas.microsoft.com/office/powerpoint/2010/main" val="212672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18A9-81B7-4DFD-9162-058A4FCA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</a:t>
            </a:r>
            <a:r>
              <a:rPr lang="en-US" dirty="0" err="1"/>
              <a:t>Dedection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D5FE37-DCF8-4E16-A3A3-DBDC983231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824" y="2047875"/>
            <a:ext cx="67913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513E-5F30-466C-9D55-90A5CC5A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</a:t>
            </a:r>
            <a:r>
              <a:rPr lang="en-US" dirty="0" err="1"/>
              <a:t>Dedection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710E9-76A7-4D79-9FD0-65A5E84EA4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416" y="2771775"/>
            <a:ext cx="807050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5786-7678-46DC-9E4C-BF01B4F9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</a:t>
            </a:r>
            <a:r>
              <a:rPr lang="en-US" dirty="0" err="1"/>
              <a:t>dedection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6766-59B3-4FB6-900D-183B28BDF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spc="35" dirty="0">
                <a:solidFill>
                  <a:srgbClr val="29292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Rootcheck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 malware, örneğin ps komutunu bir trojan sürümüyle değiştirerek, çalışan işlemlerin sistem listesinde görülmesini önleyebilir. Rootcheck, getsid ve getpgid gibi farklı sistem çağrılarını kullanarak tutarsızlıkları arayarak tüm process’leri (PID) denetler.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 C2 ile iletişim kurmak için gizli portları kullanabilir. Rootcheck, C dilindeki bind() işlevini kullanarak sistemdeki her porta bağlanmaya çalışır. Bir porta bağlanamıyorsa ve bu bağlantı noktası netstat çıktısında değilse, bir rootkit mevcut olabilir.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10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166</TotalTime>
  <Words>506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Corbel</vt:lpstr>
      <vt:lpstr>Fira Mono</vt:lpstr>
      <vt:lpstr>Symbol</vt:lpstr>
      <vt:lpstr>Times New Roman</vt:lpstr>
      <vt:lpstr>Parallax</vt:lpstr>
      <vt:lpstr>Wazuh</vt:lpstr>
      <vt:lpstr>Wazuh ana indexler</vt:lpstr>
      <vt:lpstr>Indexer için log kaynakları</vt:lpstr>
      <vt:lpstr>Kullanım durumları</vt:lpstr>
      <vt:lpstr>File Integrity Monitoring</vt:lpstr>
      <vt:lpstr>cat &gt; ./app.conf &lt;&lt;EOF updated image to V2 EOF</vt:lpstr>
      <vt:lpstr>Malware Dedection</vt:lpstr>
      <vt:lpstr>Malware Dedection</vt:lpstr>
      <vt:lpstr>Rootkit dedection</vt:lpstr>
      <vt:lpstr>Vulnerability Dedection</vt:lpstr>
      <vt:lpstr>Rules and Decoders</vt:lpstr>
      <vt:lpstr>Nasıl kurduk?</vt:lpstr>
      <vt:lpstr>Docker</vt:lpstr>
      <vt:lpstr>Docker dosyaları</vt:lpstr>
      <vt:lpstr>Docker komutları</vt:lpstr>
      <vt:lpstr>Manuel installation</vt:lpstr>
      <vt:lpstr>Filtreleme</vt:lpstr>
      <vt:lpstr>rule.id: 67027</vt:lpstr>
      <vt:lpstr>How to fix</vt:lpstr>
      <vt:lpstr>Wazuh içinde gezinme</vt:lpstr>
      <vt:lpstr>Netstat’ların sebebi</vt:lpstr>
      <vt:lpstr>Powershell alarmı oluşturma</vt:lpstr>
      <vt:lpstr>Gözlenen alarm</vt:lpstr>
      <vt:lpstr>Yakalanan hakansan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Wazuh</dc:title>
  <dc:creator>Hakan Duran</dc:creator>
  <cp:lastModifiedBy>Hakan Duran</cp:lastModifiedBy>
  <cp:revision>14</cp:revision>
  <dcterms:created xsi:type="dcterms:W3CDTF">2025-05-09T01:33:19Z</dcterms:created>
  <dcterms:modified xsi:type="dcterms:W3CDTF">2025-05-09T04:19:42Z</dcterms:modified>
</cp:coreProperties>
</file>